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sldIdLst>
    <p:sldId id="378" r:id="rId4"/>
    <p:sldId id="374" r:id="rId5"/>
    <p:sldId id="384" r:id="rId6"/>
    <p:sldId id="383" r:id="rId7"/>
    <p:sldId id="379" r:id="rId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4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3" autoAdjust="0"/>
    <p:restoredTop sz="94628" autoAdjust="0"/>
  </p:normalViewPr>
  <p:slideViewPr>
    <p:cSldViewPr snapToGrid="0">
      <p:cViewPr>
        <p:scale>
          <a:sx n="96" d="100"/>
          <a:sy n="96" d="100"/>
        </p:scale>
        <p:origin x="-139" y="86"/>
      </p:cViewPr>
      <p:guideLst>
        <p:guide orient="horz" pos="24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895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590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Freeform 44">
            <a:extLst>
              <a:ext uri="{FF2B5EF4-FFF2-40B4-BE49-F238E27FC236}">
                <a16:creationId xmlns="" xmlns:a16="http://schemas.microsoft.com/office/drawing/2014/main" id="{C07FBD2D-6A89-414D-85F9-7BB69D5020BD}"/>
              </a:ext>
            </a:extLst>
          </p:cNvPr>
          <p:cNvSpPr>
            <a:spLocks noChangeAspect="1"/>
          </p:cNvSpPr>
          <p:nvPr/>
        </p:nvSpPr>
        <p:spPr>
          <a:xfrm>
            <a:off x="8608025" y="145740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Freeform 44">
            <a:extLst>
              <a:ext uri="{FF2B5EF4-FFF2-40B4-BE49-F238E27FC236}">
                <a16:creationId xmlns="" xmlns:a16="http://schemas.microsoft.com/office/drawing/2014/main" id="{B11ECC53-3D93-4507-89DA-7C96C5F98371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681574" y="239085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="" xmlns:a16="http://schemas.microsoft.com/office/drawing/2014/main" id="{5B2F270D-6127-4230-AAA0-00D1740544F6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811890" y="252965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="" xmlns:a16="http://schemas.microsoft.com/office/drawing/2014/main" id="{1FCAD4D1-1D22-4C76-A670-F8AC37A106D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9117565" y="15962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Freeform 44">
            <a:extLst>
              <a:ext uri="{FF2B5EF4-FFF2-40B4-BE49-F238E27FC236}">
                <a16:creationId xmlns="" xmlns:a16="http://schemas.microsoft.com/office/drawing/2014/main" id="{C3AF9648-F60B-452B-86AC-AB13E224D3FD}"/>
              </a:ext>
            </a:extLst>
          </p:cNvPr>
          <p:cNvSpPr>
            <a:spLocks noChangeAspect="1"/>
          </p:cNvSpPr>
          <p:nvPr userDrawn="1"/>
        </p:nvSpPr>
        <p:spPr>
          <a:xfrm>
            <a:off x="4705886" y="431490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그림 개체 틀 2">
            <a:extLst>
              <a:ext uri="{FF2B5EF4-FFF2-40B4-BE49-F238E27FC236}">
                <a16:creationId xmlns="" xmlns:a16="http://schemas.microsoft.com/office/drawing/2014/main" id="{ADE84C9C-AE4C-4919-85E3-27955132D9EC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5202790" y="44537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4129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="" xmlns:a16="http://schemas.microsoft.com/office/drawing/2014/main" id="{AB178950-6460-489A-86E8-DA7944855983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875633" y="1819076"/>
            <a:ext cx="9593277" cy="2645996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103257 w 6913722"/>
              <a:gd name="connsiteY3" fmla="*/ 1791789 h 1800200"/>
              <a:gd name="connsiteX4" fmla="*/ 0 w 6913722"/>
              <a:gd name="connsiteY4" fmla="*/ 1800200 h 1800200"/>
              <a:gd name="connsiteX5" fmla="*/ 0 w 6913722"/>
              <a:gd name="connsiteY5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103257 w 6913722"/>
              <a:gd name="connsiteY4" fmla="*/ 1791789 h 1800200"/>
              <a:gd name="connsiteX5" fmla="*/ 0 w 6913722"/>
              <a:gd name="connsiteY5" fmla="*/ 1800200 h 1800200"/>
              <a:gd name="connsiteX6" fmla="*/ 0 w 6913722"/>
              <a:gd name="connsiteY6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287815 w 6913722"/>
              <a:gd name="connsiteY4" fmla="*/ 1791789 h 1800200"/>
              <a:gd name="connsiteX5" fmla="*/ 1103257 w 6913722"/>
              <a:gd name="connsiteY5" fmla="*/ 1791789 h 1800200"/>
              <a:gd name="connsiteX6" fmla="*/ 0 w 6913722"/>
              <a:gd name="connsiteY6" fmla="*/ 1800200 h 1800200"/>
              <a:gd name="connsiteX7" fmla="*/ 0 w 6913722"/>
              <a:gd name="connsiteY7" fmla="*/ 0 h 1800200"/>
              <a:gd name="connsiteX0" fmla="*/ 0 w 6913722"/>
              <a:gd name="connsiteY0" fmla="*/ 0 h 1951179"/>
              <a:gd name="connsiteX1" fmla="*/ 6913722 w 6913722"/>
              <a:gd name="connsiteY1" fmla="*/ 0 h 1951179"/>
              <a:gd name="connsiteX2" fmla="*/ 6913722 w 6913722"/>
              <a:gd name="connsiteY2" fmla="*/ 1800200 h 1951179"/>
              <a:gd name="connsiteX3" fmla="*/ 1489151 w 6913722"/>
              <a:gd name="connsiteY3" fmla="*/ 1800178 h 1951179"/>
              <a:gd name="connsiteX4" fmla="*/ 1296204 w 6913722"/>
              <a:gd name="connsiteY4" fmla="*/ 1951179 h 1951179"/>
              <a:gd name="connsiteX5" fmla="*/ 1103257 w 6913722"/>
              <a:gd name="connsiteY5" fmla="*/ 1791789 h 1951179"/>
              <a:gd name="connsiteX6" fmla="*/ 0 w 6913722"/>
              <a:gd name="connsiteY6" fmla="*/ 1800200 h 1951179"/>
              <a:gd name="connsiteX7" fmla="*/ 0 w 6913722"/>
              <a:gd name="connsiteY7" fmla="*/ 0 h 1951179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303214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289193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3722" h="2002718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2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23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D50AE06E-08A3-48B7-8322-CE3798623A8B}"/>
              </a:ext>
            </a:extLst>
          </p:cNvPr>
          <p:cNvSpPr/>
          <p:nvPr userDrawn="1"/>
        </p:nvSpPr>
        <p:spPr>
          <a:xfrm>
            <a:off x="-1" y="1819076"/>
            <a:ext cx="1875635" cy="238997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4" name="그림 개체 틀 2">
            <a:extLst>
              <a:ext uri="{FF2B5EF4-FFF2-40B4-BE49-F238E27FC236}">
                <a16:creationId xmlns="" xmlns:a16="http://schemas.microsoft.com/office/drawing/2014/main" id="{A708D5EC-6A83-4792-81FB-2ECCB0ABE2A2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9615413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="" xmlns:a16="http://schemas.microsoft.com/office/drawing/2014/main" id="{DD53BE75-DFE8-4D1E-89D4-0824C71EED7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7570712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="" xmlns:a16="http://schemas.microsoft.com/office/drawing/2014/main" id="{93642239-33D4-4D2F-AC90-7781FC846D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145214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33463" y="1792600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33463" y="2878386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733463" y="3964172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733463" y="5049957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="" xmlns:a16="http://schemas.microsoft.com/office/drawing/2014/main" id="{EAF47A72-6930-4058-A5F2-8E8A5F1A5B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90767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3E514C0E-C202-46C1-9852-BA3E45CA02B3}"/>
              </a:ext>
            </a:extLst>
          </p:cNvPr>
          <p:cNvSpPr/>
          <p:nvPr userDrawn="1"/>
        </p:nvSpPr>
        <p:spPr>
          <a:xfrm>
            <a:off x="9315811" y="3209360"/>
            <a:ext cx="2160000" cy="14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F202D61-F30B-4228-A377-5750CAA2B9B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9315811" y="177303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8C423E02-128E-42A1-8953-2DE50A51FCF9}"/>
              </a:ext>
            </a:extLst>
          </p:cNvPr>
          <p:cNvSpPr/>
          <p:nvPr userDrawn="1"/>
        </p:nvSpPr>
        <p:spPr>
          <a:xfrm>
            <a:off x="7155811" y="4645814"/>
            <a:ext cx="2160000" cy="14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="" xmlns:a16="http://schemas.microsoft.com/office/drawing/2014/main" id="{06F87C8A-190B-4FCA-A7E1-913DC2A32AA2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315811" y="464581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="" xmlns:a16="http://schemas.microsoft.com/office/drawing/2014/main" id="{AA0A630E-93DB-487F-929A-17764764CDB1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715559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6711B731-17ED-4D6F-800A-73D3A14C3992}"/>
              </a:ext>
            </a:extLst>
          </p:cNvPr>
          <p:cNvSpPr/>
          <p:nvPr userDrawn="1"/>
        </p:nvSpPr>
        <p:spPr>
          <a:xfrm>
            <a:off x="7155811" y="1773034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6746A58-880F-470E-AAFB-4D7CB30D2CF6}"/>
              </a:ext>
            </a:extLst>
          </p:cNvPr>
          <p:cNvSpPr/>
          <p:nvPr userDrawn="1"/>
        </p:nvSpPr>
        <p:spPr>
          <a:xfrm>
            <a:off x="4995381" y="3209360"/>
            <a:ext cx="2160000" cy="14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="" xmlns:a16="http://schemas.microsoft.com/office/drawing/2014/main" id="{FBD37972-1F7F-4C9E-A6D4-C90E3B8369F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4994903" y="464581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="" xmlns:a16="http://schemas.microsoft.com/office/drawing/2014/main" id="{8E23BEDE-B250-40DE-8D39-C0803D8CC43A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283516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4D3AFCEB-A5C6-4DD3-BD22-AE741EDA18AE}"/>
              </a:ext>
            </a:extLst>
          </p:cNvPr>
          <p:cNvSpPr/>
          <p:nvPr userDrawn="1"/>
        </p:nvSpPr>
        <p:spPr>
          <a:xfrm>
            <a:off x="674951" y="3209360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>
            <a:extLst>
              <a:ext uri="{FF2B5EF4-FFF2-40B4-BE49-F238E27FC236}">
                <a16:creationId xmlns="" xmlns:a16="http://schemas.microsoft.com/office/drawing/2014/main" id="{B5DC6E82-1C6B-48EE-8DA8-170A8B2427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204456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="" xmlns:a16="http://schemas.microsoft.com/office/drawing/2014/main" id="{748D85DA-55FA-483F-AB10-C7570C4473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75840" y="1478364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="" xmlns:a16="http://schemas.microsoft.com/office/drawing/2014/main" id="{1F59985C-8D83-4C2F-A77E-7409877460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575840" y="3120588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="" xmlns:a16="http://schemas.microsoft.com/office/drawing/2014/main" id="{9FFF4ED5-B4BB-4511-BAAB-643117CC53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75840" y="4762777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91EFECA9-E86B-4786-893E-598AACF581C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16377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="" xmlns:a16="http://schemas.microsoft.com/office/drawing/2014/main" id="{34EDB837-B580-4594-B731-E5003B3041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500000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="" xmlns:a16="http://schemas.microsoft.com/office/drawing/2014/main" id="{7357A188-0C12-42C9-978C-C9C96AE2112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9129" y="1766364"/>
            <a:ext cx="2052000" cy="115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1CDAEB8-C380-4585-AF5E-9239B85467FF}"/>
              </a:ext>
            </a:extLst>
          </p:cNvPr>
          <p:cNvSpPr/>
          <p:nvPr userDrawn="1"/>
        </p:nvSpPr>
        <p:spPr>
          <a:xfrm>
            <a:off x="0" y="3120588"/>
            <a:ext cx="6481129" cy="155069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3F0EDCD-8042-4D71-BF31-EA988202BFCC}"/>
              </a:ext>
            </a:extLst>
          </p:cNvPr>
          <p:cNvSpPr/>
          <p:nvPr userDrawn="1"/>
        </p:nvSpPr>
        <p:spPr>
          <a:xfrm>
            <a:off x="4429129" y="2912764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4F4A05E-6641-4664-BFC0-C9825CBA2DD2}"/>
              </a:ext>
            </a:extLst>
          </p:cNvPr>
          <p:cNvSpPr/>
          <p:nvPr userDrawn="1"/>
        </p:nvSpPr>
        <p:spPr>
          <a:xfrm>
            <a:off x="6575840" y="2912764"/>
            <a:ext cx="205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54DE6A5E-4942-4403-9E96-15A90E9769CC}"/>
              </a:ext>
            </a:extLst>
          </p:cNvPr>
          <p:cNvSpPr/>
          <p:nvPr userDrawn="1"/>
        </p:nvSpPr>
        <p:spPr>
          <a:xfrm>
            <a:off x="6575840" y="4563278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81AA1FC-A026-419C-BCC1-A178BDFD1AED}"/>
              </a:ext>
            </a:extLst>
          </p:cNvPr>
          <p:cNvSpPr/>
          <p:nvPr userDrawn="1"/>
        </p:nvSpPr>
        <p:spPr>
          <a:xfrm>
            <a:off x="6575840" y="6202777"/>
            <a:ext cx="205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EA4A0FF-3048-41CF-8C3B-89DDC877F673}"/>
              </a:ext>
            </a:extLst>
          </p:cNvPr>
          <p:cNvSpPr/>
          <p:nvPr userDrawn="1"/>
        </p:nvSpPr>
        <p:spPr>
          <a:xfrm>
            <a:off x="8717920" y="4563278"/>
            <a:ext cx="169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9AA162D9-B8DB-43D5-9501-BB93810F4E35}"/>
              </a:ext>
            </a:extLst>
          </p:cNvPr>
          <p:cNvSpPr/>
          <p:nvPr userDrawn="1"/>
        </p:nvSpPr>
        <p:spPr>
          <a:xfrm>
            <a:off x="10500000" y="4563278"/>
            <a:ext cx="169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5" name="Text Placeholder 9">
            <a:extLst>
              <a:ext uri="{FF2B5EF4-FFF2-40B4-BE49-F238E27FC236}">
                <a16:creationId xmlns="" xmlns:a16="http://schemas.microsoft.com/office/drawing/2014/main" id="{9EB979E4-AE0D-438C-A9FB-60544B69CD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990482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="" xmlns:a16="http://schemas.microsoft.com/office/drawing/2014/main" id="{E069D14A-5371-4906-93E3-B1811A107B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6561423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1161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825400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="" xmlns:a16="http://schemas.microsoft.com/office/drawing/2014/main" id="{D1B174B9-DDA6-43AC-94FF-E49E8A4C9EE5}"/>
              </a:ext>
            </a:extLst>
          </p:cNvPr>
          <p:cNvSpPr/>
          <p:nvPr userDrawn="1"/>
        </p:nvSpPr>
        <p:spPr>
          <a:xfrm>
            <a:off x="2" y="1"/>
            <a:ext cx="8641787" cy="6858000"/>
          </a:xfrm>
          <a:custGeom>
            <a:avLst/>
            <a:gdLst>
              <a:gd name="connsiteX0" fmla="*/ 0 w 8641787"/>
              <a:gd name="connsiteY0" fmla="*/ 0 h 6858000"/>
              <a:gd name="connsiteX1" fmla="*/ 6012887 w 8641787"/>
              <a:gd name="connsiteY1" fmla="*/ 0 h 6858000"/>
              <a:gd name="connsiteX2" fmla="*/ 8641787 w 8641787"/>
              <a:gd name="connsiteY2" fmla="*/ 6858000 h 6858000"/>
              <a:gd name="connsiteX3" fmla="*/ 0 w 864178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41787" h="6858000">
                <a:moveTo>
                  <a:pt x="0" y="0"/>
                </a:moveTo>
                <a:lnTo>
                  <a:pt x="6012887" y="0"/>
                </a:lnTo>
                <a:lnTo>
                  <a:pt x="86417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6AFFB5B8-275F-4541-94CB-C7A723310F6D}"/>
              </a:ext>
            </a:extLst>
          </p:cNvPr>
          <p:cNvSpPr/>
          <p:nvPr userDrawn="1"/>
        </p:nvSpPr>
        <p:spPr>
          <a:xfrm rot="20330711">
            <a:off x="7416424" y="-293215"/>
            <a:ext cx="234813" cy="7444430"/>
          </a:xfrm>
          <a:custGeom>
            <a:avLst/>
            <a:gdLst>
              <a:gd name="connsiteX0" fmla="*/ 0 w 234813"/>
              <a:gd name="connsiteY0" fmla="*/ 0 h 7444430"/>
              <a:gd name="connsiteX1" fmla="*/ 234813 w 234813"/>
              <a:gd name="connsiteY1" fmla="*/ 90866 h 7444430"/>
              <a:gd name="connsiteX2" fmla="*/ 234813 w 234813"/>
              <a:gd name="connsiteY2" fmla="*/ 7444430 h 7444430"/>
              <a:gd name="connsiteX3" fmla="*/ 0 w 234813"/>
              <a:gd name="connsiteY3" fmla="*/ 7353565 h 7444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7444430">
                <a:moveTo>
                  <a:pt x="0" y="0"/>
                </a:moveTo>
                <a:lnTo>
                  <a:pt x="234813" y="90866"/>
                </a:lnTo>
                <a:lnTo>
                  <a:pt x="234813" y="7444430"/>
                </a:lnTo>
                <a:lnTo>
                  <a:pt x="0" y="735356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2A91EB93-1A80-4108-9845-8CEBD98D597C}"/>
              </a:ext>
            </a:extLst>
          </p:cNvPr>
          <p:cNvSpPr/>
          <p:nvPr userDrawn="1"/>
        </p:nvSpPr>
        <p:spPr>
          <a:xfrm rot="20330711">
            <a:off x="8020265" y="-134683"/>
            <a:ext cx="234813" cy="2739613"/>
          </a:xfrm>
          <a:custGeom>
            <a:avLst/>
            <a:gdLst>
              <a:gd name="connsiteX0" fmla="*/ 0 w 234813"/>
              <a:gd name="connsiteY0" fmla="*/ 0 h 2739613"/>
              <a:gd name="connsiteX1" fmla="*/ 234813 w 234813"/>
              <a:gd name="connsiteY1" fmla="*/ 90866 h 2739613"/>
              <a:gd name="connsiteX2" fmla="*/ 234813 w 234813"/>
              <a:gd name="connsiteY2" fmla="*/ 2739613 h 2739613"/>
              <a:gd name="connsiteX3" fmla="*/ 0 w 234813"/>
              <a:gd name="connsiteY3" fmla="*/ 2648748 h 2739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2739613">
                <a:moveTo>
                  <a:pt x="0" y="0"/>
                </a:moveTo>
                <a:lnTo>
                  <a:pt x="234813" y="90866"/>
                </a:lnTo>
                <a:lnTo>
                  <a:pt x="234813" y="2739613"/>
                </a:lnTo>
                <a:lnTo>
                  <a:pt x="0" y="264874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F3E07247-868E-438C-BD34-0D0EC28772B4}"/>
              </a:ext>
            </a:extLst>
          </p:cNvPr>
          <p:cNvSpPr/>
          <p:nvPr userDrawn="1"/>
        </p:nvSpPr>
        <p:spPr>
          <a:xfrm rot="20330711" flipH="1" flipV="1">
            <a:off x="10369955" y="4253071"/>
            <a:ext cx="234813" cy="2739613"/>
          </a:xfrm>
          <a:custGeom>
            <a:avLst/>
            <a:gdLst>
              <a:gd name="connsiteX0" fmla="*/ 0 w 234813"/>
              <a:gd name="connsiteY0" fmla="*/ 0 h 2739613"/>
              <a:gd name="connsiteX1" fmla="*/ 234813 w 234813"/>
              <a:gd name="connsiteY1" fmla="*/ 90866 h 2739613"/>
              <a:gd name="connsiteX2" fmla="*/ 234813 w 234813"/>
              <a:gd name="connsiteY2" fmla="*/ 2739613 h 2739613"/>
              <a:gd name="connsiteX3" fmla="*/ 0 w 234813"/>
              <a:gd name="connsiteY3" fmla="*/ 2648748 h 2739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2739613">
                <a:moveTo>
                  <a:pt x="0" y="0"/>
                </a:moveTo>
                <a:lnTo>
                  <a:pt x="234813" y="90866"/>
                </a:lnTo>
                <a:lnTo>
                  <a:pt x="234813" y="2739613"/>
                </a:lnTo>
                <a:lnTo>
                  <a:pt x="0" y="264874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7747C4C6-F743-4638-89B5-60146629A59E}"/>
              </a:ext>
            </a:extLst>
          </p:cNvPr>
          <p:cNvGrpSpPr/>
          <p:nvPr userDrawn="1"/>
        </p:nvGrpSpPr>
        <p:grpSpPr>
          <a:xfrm flipH="1">
            <a:off x="2657472" y="1971671"/>
            <a:ext cx="1343029" cy="1343029"/>
            <a:chOff x="2190747" y="1657346"/>
            <a:chExt cx="1343029" cy="1343029"/>
          </a:xfrm>
        </p:grpSpPr>
        <p:sp>
          <p:nvSpPr>
            <p:cNvPr id="2" name="Arc 1">
              <a:extLst>
                <a:ext uri="{FF2B5EF4-FFF2-40B4-BE49-F238E27FC236}">
                  <a16:creationId xmlns="" xmlns:a16="http://schemas.microsoft.com/office/drawing/2014/main" id="{B7C2B258-141E-4BC9-85CA-9FDBB30C46BF}"/>
                </a:ext>
              </a:extLst>
            </p:cNvPr>
            <p:cNvSpPr/>
            <p:nvPr userDrawn="1"/>
          </p:nvSpPr>
          <p:spPr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Arc 3">
              <a:extLst>
                <a:ext uri="{FF2B5EF4-FFF2-40B4-BE49-F238E27FC236}">
                  <a16:creationId xmlns="" xmlns:a16="http://schemas.microsoft.com/office/drawing/2014/main" id="{10A7735F-90FC-4DD6-9A30-EA9FF118174A}"/>
                </a:ext>
              </a:extLst>
            </p:cNvPr>
            <p:cNvSpPr/>
            <p:nvPr userDrawn="1"/>
          </p:nvSpPr>
          <p:spPr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Arc 4">
              <a:extLst>
                <a:ext uri="{FF2B5EF4-FFF2-40B4-BE49-F238E27FC236}">
                  <a16:creationId xmlns="" xmlns:a16="http://schemas.microsoft.com/office/drawing/2014/main" id="{3B29125C-EA5F-47C9-9310-E31997A572C3}"/>
                </a:ext>
              </a:extLst>
            </p:cNvPr>
            <p:cNvSpPr/>
            <p:nvPr userDrawn="1"/>
          </p:nvSpPr>
          <p:spPr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072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287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940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7CF074AD-5A0D-40B4-813D-34862D7DF200}"/>
              </a:ext>
            </a:extLst>
          </p:cNvPr>
          <p:cNvSpPr/>
          <p:nvPr userDrawn="1"/>
        </p:nvSpPr>
        <p:spPr>
          <a:xfrm>
            <a:off x="0" y="-1"/>
            <a:ext cx="12192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36F6D66-F2F9-4BF4-99F9-B1BA1142497F}"/>
              </a:ext>
            </a:extLst>
          </p:cNvPr>
          <p:cNvSpPr/>
          <p:nvPr userDrawn="1"/>
        </p:nvSpPr>
        <p:spPr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DBAAB49C-82D6-462D-8630-09F94CD9C293}"/>
              </a:ext>
            </a:extLst>
          </p:cNvPr>
          <p:cNvSpPr/>
          <p:nvPr userDrawn="1"/>
        </p:nvSpPr>
        <p:spPr>
          <a:xfrm>
            <a:off x="0" y="-1"/>
            <a:ext cx="12192000" cy="6531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28D265AB-C1BD-4CEB-AE14-D0E6C976BF8A}"/>
              </a:ext>
            </a:extLst>
          </p:cNvPr>
          <p:cNvSpPr/>
          <p:nvPr userDrawn="1"/>
        </p:nvSpPr>
        <p:spPr>
          <a:xfrm>
            <a:off x="722811" y="291737"/>
            <a:ext cx="10519955" cy="77201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9">
            <a:extLst>
              <a:ext uri="{FF2B5EF4-FFF2-40B4-BE49-F238E27FC236}">
                <a16:creationId xmlns="" xmlns:a16="http://schemas.microsoft.com/office/drawing/2014/main" id="{373C4845-8216-4B2A-A66E-536E74678B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FF96AC6-9B82-47F8-82E6-EA6FB9EA9653}"/>
              </a:ext>
            </a:extLst>
          </p:cNvPr>
          <p:cNvSpPr/>
          <p:nvPr userDrawn="1"/>
        </p:nvSpPr>
        <p:spPr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4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7" r:id="rId2"/>
    <p:sldLayoutId id="2147483736" r:id="rId3"/>
    <p:sldLayoutId id="2147483739" r:id="rId4"/>
    <p:sldLayoutId id="2147483740" r:id="rId5"/>
    <p:sldLayoutId id="2147483751" r:id="rId6"/>
    <p:sldLayoutId id="2147483738" r:id="rId7"/>
    <p:sldLayoutId id="2147483741" r:id="rId8"/>
    <p:sldLayoutId id="2147483742" r:id="rId9"/>
    <p:sldLayoutId id="2147483743" r:id="rId10"/>
    <p:sldLayoutId id="2147483754" r:id="rId11"/>
    <p:sldLayoutId id="2147483744" r:id="rId12"/>
    <p:sldLayoutId id="2147483745" r:id="rId13"/>
    <p:sldLayoutId id="2147483746" r:id="rId14"/>
    <p:sldLayoutId id="2147483747" r:id="rId15"/>
    <p:sldLayoutId id="2147483750" r:id="rId16"/>
    <p:sldLayoutId id="2147483755" r:id="rId17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defTabSz="914286"/>
            <a:r>
              <a:rPr lang="ko-KR" altLang="en-US" dirty="0">
                <a:latin typeface="MS Mincho" pitchFamily="49" charset="-128"/>
                <a:ea typeface="MS Mincho" pitchFamily="49" charset="-128"/>
              </a:rPr>
              <a:t>自 己 紹 介</a:t>
            </a:r>
            <a:endParaRPr lang="en-US" dirty="0">
              <a:latin typeface="MS Mincho" pitchFamily="49" charset="-128"/>
              <a:ea typeface="MS Mincho" pitchFamily="49" charset="-128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D95DE30D-7E75-4B9C-828F-2A86ADA618D7}"/>
              </a:ext>
            </a:extLst>
          </p:cNvPr>
          <p:cNvSpPr/>
          <p:nvPr/>
        </p:nvSpPr>
        <p:spPr>
          <a:xfrm>
            <a:off x="5866663" y="2311187"/>
            <a:ext cx="6325335" cy="1222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D4C5062A-1712-4B48-818A-711265E1C4B3}"/>
              </a:ext>
            </a:extLst>
          </p:cNvPr>
          <p:cNvSpPr txBox="1"/>
          <p:nvPr/>
        </p:nvSpPr>
        <p:spPr>
          <a:xfrm>
            <a:off x="5949506" y="2368594"/>
            <a:ext cx="4806661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ja-JP" sz="3600" dirty="0" smtClean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37</a:t>
            </a:r>
            <a:r>
              <a:rPr lang="ko-KR" altLang="en-US" sz="3600" dirty="0" smtClean="0">
                <a:solidFill>
                  <a:schemeClr val="accent2"/>
                </a:solidFill>
                <a:latin typeface="MS Mincho" pitchFamily="49" charset="-128"/>
                <a:cs typeface="Arial" pitchFamily="34" charset="0"/>
              </a:rPr>
              <a:t> </a:t>
            </a:r>
            <a:r>
              <a:rPr lang="ko-KR" altLang="en-US" sz="3600" dirty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期</a:t>
            </a:r>
            <a:endParaRPr lang="en-US" altLang="ko-KR" sz="3600" dirty="0">
              <a:solidFill>
                <a:schemeClr val="accent2"/>
              </a:solidFill>
              <a:latin typeface="MS Mincho" pitchFamily="49" charset="-128"/>
              <a:ea typeface="MS Mincho" pitchFamily="49" charset="-128"/>
              <a:cs typeface="Arial" pitchFamily="34" charset="0"/>
            </a:endParaRPr>
          </a:p>
          <a:p>
            <a:r>
              <a:rPr lang="ja-JP" altLang="en-US" sz="3600" dirty="0" smtClean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ソン</a:t>
            </a:r>
            <a:r>
              <a:rPr lang="en-US" altLang="ko-KR" sz="3600" dirty="0" smtClean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·</a:t>
            </a:r>
            <a:r>
              <a:rPr lang="ja-JP" altLang="en-US" sz="3600" dirty="0" smtClean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ジェ</a:t>
            </a:r>
            <a:r>
              <a:rPr lang="ja-JP" altLang="en-US" sz="3600" dirty="0">
                <a:solidFill>
                  <a:schemeClr val="accent2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フン</a:t>
            </a:r>
            <a:endParaRPr lang="ko-KR" altLang="en-US" sz="3600" dirty="0">
              <a:solidFill>
                <a:schemeClr val="accent2"/>
              </a:solidFill>
              <a:latin typeface="MS Mincho" pitchFamily="49" charset="-128"/>
              <a:cs typeface="Arial" pitchFamily="34" charset="0"/>
            </a:endParaRPr>
          </a:p>
        </p:txBody>
      </p:sp>
      <p:pic>
        <p:nvPicPr>
          <p:cNvPr id="37" name="그림 개체 틀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016" y="2426001"/>
            <a:ext cx="1778272" cy="23724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4198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>
                <a:latin typeface="MS Mincho" pitchFamily="49" charset="-128"/>
                <a:ea typeface="MS Mincho" pitchFamily="49" charset="-128"/>
              </a:rPr>
              <a:t>私</a:t>
            </a:r>
            <a:r>
              <a:rPr lang="ja-JP" altLang="en-US" dirty="0">
                <a:latin typeface="MS Mincho" pitchFamily="49" charset="-128"/>
                <a:ea typeface="MS Mincho" pitchFamily="49" charset="-128"/>
              </a:rPr>
              <a:t>につい</a:t>
            </a:r>
            <a:r>
              <a:rPr lang="ja-JP" altLang="en-US" dirty="0" smtClean="0">
                <a:latin typeface="MS Mincho" pitchFamily="49" charset="-128"/>
                <a:ea typeface="MS Mincho" pitchFamily="49" charset="-128"/>
              </a:rPr>
              <a:t>て</a:t>
            </a:r>
            <a:endParaRPr lang="ko-KR" altLang="en-US" dirty="0">
              <a:latin typeface="MS Mincho" pitchFamily="49" charset="-128"/>
            </a:endParaRPr>
          </a:p>
        </p:txBody>
      </p:sp>
      <p:sp>
        <p:nvSpPr>
          <p:cNvPr id="179" name="Rounded Rectangle 1">
            <a:extLst>
              <a:ext uri="{FF2B5EF4-FFF2-40B4-BE49-F238E27FC236}">
                <a16:creationId xmlns="" xmlns:a16="http://schemas.microsoft.com/office/drawing/2014/main" id="{26861DA0-347E-491E-A717-492B4718DC0B}"/>
              </a:ext>
            </a:extLst>
          </p:cNvPr>
          <p:cNvSpPr/>
          <p:nvPr/>
        </p:nvSpPr>
        <p:spPr>
          <a:xfrm>
            <a:off x="949611" y="3831128"/>
            <a:ext cx="10332000" cy="96391"/>
          </a:xfrm>
          <a:prstGeom prst="roundRect">
            <a:avLst>
              <a:gd name="adj" fmla="val 50000"/>
            </a:avLst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0" name="Oval 179">
            <a:extLst>
              <a:ext uri="{FF2B5EF4-FFF2-40B4-BE49-F238E27FC236}">
                <a16:creationId xmlns="" xmlns:a16="http://schemas.microsoft.com/office/drawing/2014/main" id="{9B9FC5C4-973B-432A-BC28-D57C1982EAA3}"/>
              </a:ext>
            </a:extLst>
          </p:cNvPr>
          <p:cNvSpPr/>
          <p:nvPr/>
        </p:nvSpPr>
        <p:spPr>
          <a:xfrm flipH="1">
            <a:off x="1476455" y="3749296"/>
            <a:ext cx="261716" cy="261716"/>
          </a:xfrm>
          <a:prstGeom prst="ellipse">
            <a:avLst/>
          </a:prstGeom>
          <a:solidFill>
            <a:schemeClr val="accent5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1" name="Rounded Rectangle 8">
            <a:extLst>
              <a:ext uri="{FF2B5EF4-FFF2-40B4-BE49-F238E27FC236}">
                <a16:creationId xmlns="" xmlns:a16="http://schemas.microsoft.com/office/drawing/2014/main" id="{203E7020-EB72-4D35-A018-1B39E3554A79}"/>
              </a:ext>
            </a:extLst>
          </p:cNvPr>
          <p:cNvSpPr/>
          <p:nvPr/>
        </p:nvSpPr>
        <p:spPr>
          <a:xfrm>
            <a:off x="977243" y="4211051"/>
            <a:ext cx="1260140" cy="2065923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5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98000"/>
                    <a:lumMod val="0"/>
                    <a:lumOff val="100000"/>
                  </a:schemeClr>
                </a:gs>
              </a:gsLst>
              <a:lin ang="81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82" name="그룹 6">
            <a:extLst>
              <a:ext uri="{FF2B5EF4-FFF2-40B4-BE49-F238E27FC236}">
                <a16:creationId xmlns="" xmlns:a16="http://schemas.microsoft.com/office/drawing/2014/main" id="{2243F71A-1F7C-4CF8-93F6-FB128B6AE66D}"/>
              </a:ext>
            </a:extLst>
          </p:cNvPr>
          <p:cNvGrpSpPr/>
          <p:nvPr/>
        </p:nvGrpSpPr>
        <p:grpSpPr>
          <a:xfrm>
            <a:off x="977243" y="4635935"/>
            <a:ext cx="1260140" cy="786150"/>
            <a:chOff x="602568" y="4345057"/>
            <a:chExt cx="1260140" cy="786150"/>
          </a:xfrm>
        </p:grpSpPr>
        <p:sp>
          <p:nvSpPr>
            <p:cNvPr id="183" name="TextBox 182">
              <a:extLst>
                <a:ext uri="{FF2B5EF4-FFF2-40B4-BE49-F238E27FC236}">
                  <a16:creationId xmlns="" xmlns:a16="http://schemas.microsoft.com/office/drawing/2014/main" id="{00B54924-4FE0-49EC-A242-74F9D4F724D6}"/>
                </a:ext>
              </a:extLst>
            </p:cNvPr>
            <p:cNvSpPr txBox="1"/>
            <p:nvPr/>
          </p:nvSpPr>
          <p:spPr>
            <a:xfrm>
              <a:off x="602568" y="4345057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大学卒業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="" xmlns:a16="http://schemas.microsoft.com/office/drawing/2014/main" id="{CAB4D319-D7EF-4117-A13E-0A56EFEFA7C4}"/>
                </a:ext>
              </a:extLst>
            </p:cNvPr>
            <p:cNvSpPr txBox="1"/>
            <p:nvPr/>
          </p:nvSpPr>
          <p:spPr>
            <a:xfrm>
              <a:off x="602568" y="4669542"/>
              <a:ext cx="1260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専攻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: 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機械工学</a:t>
              </a:r>
            </a:p>
          </p:txBody>
        </p:sp>
      </p:grpSp>
      <p:sp>
        <p:nvSpPr>
          <p:cNvPr id="185" name="TextBox 184">
            <a:extLst>
              <a:ext uri="{FF2B5EF4-FFF2-40B4-BE49-F238E27FC236}">
                <a16:creationId xmlns="" xmlns:a16="http://schemas.microsoft.com/office/drawing/2014/main" id="{DE24C30A-ED94-4AF0-A937-C9CBD5EC75A9}"/>
              </a:ext>
            </a:extLst>
          </p:cNvPr>
          <p:cNvSpPr txBox="1"/>
          <p:nvPr/>
        </p:nvSpPr>
        <p:spPr>
          <a:xfrm>
            <a:off x="977243" y="3236012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rPr>
              <a:t>2012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MS Mincho" pitchFamily="49" charset="-128"/>
              <a:ea typeface="MS Mincho" pitchFamily="49" charset="-128"/>
              <a:cs typeface="Calibri" pitchFamily="34" charset="0"/>
            </a:endParaRPr>
          </a:p>
        </p:txBody>
      </p:sp>
      <p:sp>
        <p:nvSpPr>
          <p:cNvPr id="186" name="Oval 185">
            <a:extLst>
              <a:ext uri="{FF2B5EF4-FFF2-40B4-BE49-F238E27FC236}">
                <a16:creationId xmlns="" xmlns:a16="http://schemas.microsoft.com/office/drawing/2014/main" id="{3D456F3C-8D0D-4099-9DA0-CB834FD8DFCE}"/>
              </a:ext>
            </a:extLst>
          </p:cNvPr>
          <p:cNvSpPr/>
          <p:nvPr/>
        </p:nvSpPr>
        <p:spPr>
          <a:xfrm flipH="1">
            <a:off x="5941515" y="3742001"/>
            <a:ext cx="261716" cy="261716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7" name="Rounded Rectangle 8">
            <a:extLst>
              <a:ext uri="{FF2B5EF4-FFF2-40B4-BE49-F238E27FC236}">
                <a16:creationId xmlns="" xmlns:a16="http://schemas.microsoft.com/office/drawing/2014/main" id="{5484C237-B792-4B1D-BCB7-632A6B77319B}"/>
              </a:ext>
            </a:extLst>
          </p:cNvPr>
          <p:cNvSpPr/>
          <p:nvPr/>
        </p:nvSpPr>
        <p:spPr>
          <a:xfrm>
            <a:off x="5442303" y="421105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88" name="그룹 9">
            <a:extLst>
              <a:ext uri="{FF2B5EF4-FFF2-40B4-BE49-F238E27FC236}">
                <a16:creationId xmlns="" xmlns:a16="http://schemas.microsoft.com/office/drawing/2014/main" id="{A420C6D2-FCFE-425E-9B4F-EC6BACBFF3CE}"/>
              </a:ext>
            </a:extLst>
          </p:cNvPr>
          <p:cNvGrpSpPr/>
          <p:nvPr/>
        </p:nvGrpSpPr>
        <p:grpSpPr>
          <a:xfrm>
            <a:off x="5442303" y="4635935"/>
            <a:ext cx="1260140" cy="1340148"/>
            <a:chOff x="3967628" y="4345057"/>
            <a:chExt cx="1260140" cy="1340148"/>
          </a:xfrm>
        </p:grpSpPr>
        <p:sp>
          <p:nvSpPr>
            <p:cNvPr id="189" name="TextBox 188">
              <a:extLst>
                <a:ext uri="{FF2B5EF4-FFF2-40B4-BE49-F238E27FC236}">
                  <a16:creationId xmlns="" xmlns:a16="http://schemas.microsoft.com/office/drawing/2014/main" id="{7486215C-3AA9-4D29-A08C-A972C9734471}"/>
                </a:ext>
              </a:extLst>
            </p:cNvPr>
            <p:cNvSpPr txBox="1"/>
            <p:nvPr/>
          </p:nvSpPr>
          <p:spPr>
            <a:xfrm>
              <a:off x="3967628" y="4345057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教育修了</a:t>
              </a:r>
              <a:endParaRPr lang="ko-KR" altLang="en-US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="" xmlns:a16="http://schemas.microsoft.com/office/drawing/2014/main" id="{0FB30913-C0F5-4C24-8113-2E0AA4A19ECC}"/>
                </a:ext>
              </a:extLst>
            </p:cNvPr>
            <p:cNvSpPr txBox="1"/>
            <p:nvPr/>
          </p:nvSpPr>
          <p:spPr>
            <a:xfrm>
              <a:off x="3967628" y="4669542"/>
              <a:ext cx="12601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1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年間</a:t>
              </a:r>
              <a:endParaRPr lang="en-US" altLang="ko-KR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機械技能長</a:t>
              </a:r>
              <a:endParaRPr lang="en-US" altLang="ko-KR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1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年間</a:t>
              </a:r>
              <a:endParaRPr lang="en-US" altLang="ko-KR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英語</a:t>
              </a:r>
              <a:r>
                <a:rPr lang="ja-JP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の</a:t>
              </a:r>
              <a:r>
                <a:rPr lang="ko-KR" altLang="en-US" sz="1200" dirty="0" err="1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勉強</a:t>
              </a:r>
              <a:endParaRPr lang="ko-KR" altLang="en-US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</p:txBody>
        </p:sp>
      </p:grpSp>
      <p:sp>
        <p:nvSpPr>
          <p:cNvPr id="191" name="TextBox 190">
            <a:extLst>
              <a:ext uri="{FF2B5EF4-FFF2-40B4-BE49-F238E27FC236}">
                <a16:creationId xmlns="" xmlns:a16="http://schemas.microsoft.com/office/drawing/2014/main" id="{AA0FA020-B604-4335-8D2D-950AFEB23DE9}"/>
              </a:ext>
            </a:extLst>
          </p:cNvPr>
          <p:cNvSpPr txBox="1"/>
          <p:nvPr/>
        </p:nvSpPr>
        <p:spPr>
          <a:xfrm>
            <a:off x="5442303" y="3228718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rPr>
              <a:t>2017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MS Mincho" pitchFamily="49" charset="-128"/>
              <a:ea typeface="MS Mincho" pitchFamily="49" charset="-128"/>
              <a:cs typeface="Calibri" pitchFamily="34" charset="0"/>
            </a:endParaRPr>
          </a:p>
        </p:txBody>
      </p:sp>
      <p:sp>
        <p:nvSpPr>
          <p:cNvPr id="192" name="Oval 191">
            <a:extLst>
              <a:ext uri="{FF2B5EF4-FFF2-40B4-BE49-F238E27FC236}">
                <a16:creationId xmlns="" xmlns:a16="http://schemas.microsoft.com/office/drawing/2014/main" id="{C8E57561-3AEB-4191-B2CE-37DD3F652F2B}"/>
              </a:ext>
            </a:extLst>
          </p:cNvPr>
          <p:cNvSpPr/>
          <p:nvPr/>
        </p:nvSpPr>
        <p:spPr>
          <a:xfrm flipH="1">
            <a:off x="10406573" y="3747334"/>
            <a:ext cx="261716" cy="261716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3" name="Rounded Rectangle 8">
            <a:extLst>
              <a:ext uri="{FF2B5EF4-FFF2-40B4-BE49-F238E27FC236}">
                <a16:creationId xmlns="" xmlns:a16="http://schemas.microsoft.com/office/drawing/2014/main" id="{EB437316-F402-400E-B9C3-DEA1A03AE808}"/>
              </a:ext>
            </a:extLst>
          </p:cNvPr>
          <p:cNvSpPr/>
          <p:nvPr/>
        </p:nvSpPr>
        <p:spPr>
          <a:xfrm>
            <a:off x="9907361" y="421105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94" name="그룹 26">
            <a:extLst>
              <a:ext uri="{FF2B5EF4-FFF2-40B4-BE49-F238E27FC236}">
                <a16:creationId xmlns="" xmlns:a16="http://schemas.microsoft.com/office/drawing/2014/main" id="{3897B279-0474-45F2-A0BE-F67B762C4687}"/>
              </a:ext>
            </a:extLst>
          </p:cNvPr>
          <p:cNvGrpSpPr/>
          <p:nvPr/>
        </p:nvGrpSpPr>
        <p:grpSpPr>
          <a:xfrm>
            <a:off x="9907361" y="4635935"/>
            <a:ext cx="1260140" cy="786150"/>
            <a:chOff x="7332687" y="4345057"/>
            <a:chExt cx="1260140" cy="786150"/>
          </a:xfrm>
        </p:grpSpPr>
        <p:sp>
          <p:nvSpPr>
            <p:cNvPr id="195" name="TextBox 194">
              <a:extLst>
                <a:ext uri="{FF2B5EF4-FFF2-40B4-BE49-F238E27FC236}">
                  <a16:creationId xmlns="" xmlns:a16="http://schemas.microsoft.com/office/drawing/2014/main" id="{E0C3A672-DEBF-41A7-86C9-D596AF02F8A9}"/>
                </a:ext>
              </a:extLst>
            </p:cNvPr>
            <p:cNvSpPr txBox="1"/>
            <p:nvPr/>
          </p:nvSpPr>
          <p:spPr>
            <a:xfrm>
              <a:off x="7332687" y="4345057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latin typeface="MS Mincho" pitchFamily="49" charset="-128"/>
                  <a:cs typeface="Calibri" pitchFamily="34" charset="0"/>
                </a:rPr>
                <a:t>今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="" xmlns:a16="http://schemas.microsoft.com/office/drawing/2014/main" id="{5169DB67-47D1-4D6C-9894-072705FE7275}"/>
                </a:ext>
              </a:extLst>
            </p:cNvPr>
            <p:cNvSpPr txBox="1"/>
            <p:nvPr/>
          </p:nvSpPr>
          <p:spPr>
            <a:xfrm>
              <a:off x="7332687" y="4669542"/>
              <a:ext cx="1260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SCIT</a:t>
              </a:r>
              <a:r>
                <a:rPr lang="ja-JP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マスタ</a:t>
              </a:r>
              <a:r>
                <a:rPr lang="ja-JP" altLang="en-US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ーの </a:t>
              </a:r>
              <a:r>
                <a:rPr lang="en-US" altLang="ja-JP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37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</a:rPr>
                <a:t> 期</a:t>
              </a:r>
            </a:p>
          </p:txBody>
        </p:sp>
      </p:grpSp>
      <p:sp>
        <p:nvSpPr>
          <p:cNvPr id="197" name="TextBox 196">
            <a:extLst>
              <a:ext uri="{FF2B5EF4-FFF2-40B4-BE49-F238E27FC236}">
                <a16:creationId xmlns="" xmlns:a16="http://schemas.microsoft.com/office/drawing/2014/main" id="{D3DA9988-F104-452F-9229-5F37C7B991AD}"/>
              </a:ext>
            </a:extLst>
          </p:cNvPr>
          <p:cNvSpPr txBox="1"/>
          <p:nvPr/>
        </p:nvSpPr>
        <p:spPr>
          <a:xfrm>
            <a:off x="9907361" y="3234050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rPr>
              <a:t>2019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MS Mincho" pitchFamily="49" charset="-128"/>
              <a:ea typeface="MS Mincho" pitchFamily="49" charset="-128"/>
              <a:cs typeface="Calibri" pitchFamily="34" charset="0"/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="" xmlns:a16="http://schemas.microsoft.com/office/drawing/2014/main" id="{ADE8540B-E2A1-4508-A1E6-5F5EF544977B}"/>
              </a:ext>
            </a:extLst>
          </p:cNvPr>
          <p:cNvSpPr/>
          <p:nvPr/>
        </p:nvSpPr>
        <p:spPr>
          <a:xfrm rot="10800000" flipH="1">
            <a:off x="3708985" y="3743132"/>
            <a:ext cx="261716" cy="261716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9" name="Rounded Rectangle 8">
            <a:extLst>
              <a:ext uri="{FF2B5EF4-FFF2-40B4-BE49-F238E27FC236}">
                <a16:creationId xmlns="" xmlns:a16="http://schemas.microsoft.com/office/drawing/2014/main" id="{C7B57B69-F8FE-4A19-A7DE-6F7A380F8454}"/>
              </a:ext>
            </a:extLst>
          </p:cNvPr>
          <p:cNvSpPr/>
          <p:nvPr/>
        </p:nvSpPr>
        <p:spPr>
          <a:xfrm rot="10800000">
            <a:off x="3209773" y="1470861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1"/>
          </a:solidFill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lumMod val="0"/>
                    <a:lumOff val="100000"/>
                  </a:schemeClr>
                </a:gs>
              </a:gsLst>
              <a:lin ang="81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00" name="그룹 5">
            <a:extLst>
              <a:ext uri="{FF2B5EF4-FFF2-40B4-BE49-F238E27FC236}">
                <a16:creationId xmlns="" xmlns:a16="http://schemas.microsoft.com/office/drawing/2014/main" id="{B5E307B4-3A20-424E-BB1C-D8D793D88C0F}"/>
              </a:ext>
            </a:extLst>
          </p:cNvPr>
          <p:cNvGrpSpPr/>
          <p:nvPr/>
        </p:nvGrpSpPr>
        <p:grpSpPr>
          <a:xfrm>
            <a:off x="3209773" y="1603860"/>
            <a:ext cx="1260140" cy="770953"/>
            <a:chOff x="2286794" y="1617783"/>
            <a:chExt cx="1260140" cy="770953"/>
          </a:xfrm>
        </p:grpSpPr>
        <p:sp>
          <p:nvSpPr>
            <p:cNvPr id="201" name="TextBox 200">
              <a:extLst>
                <a:ext uri="{FF2B5EF4-FFF2-40B4-BE49-F238E27FC236}">
                  <a16:creationId xmlns="" xmlns:a16="http://schemas.microsoft.com/office/drawing/2014/main" id="{E1CE25D3-C294-4334-800E-1AF12B46929F}"/>
                </a:ext>
              </a:extLst>
            </p:cNvPr>
            <p:cNvSpPr txBox="1"/>
            <p:nvPr/>
          </p:nvSpPr>
          <p:spPr>
            <a:xfrm>
              <a:off x="2286794" y="1617783"/>
              <a:ext cx="12601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職場生活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="" xmlns:a16="http://schemas.microsoft.com/office/drawing/2014/main" id="{A4147C10-1E5F-4416-A9C9-3BFA832EA69F}"/>
                </a:ext>
              </a:extLst>
            </p:cNvPr>
            <p:cNvSpPr txBox="1"/>
            <p:nvPr/>
          </p:nvSpPr>
          <p:spPr>
            <a:xfrm>
              <a:off x="2286794" y="1927071"/>
              <a:ext cx="1260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3</a:t>
              </a:r>
              <a:r>
                <a:rPr lang="ko-KR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年間</a:t>
              </a:r>
              <a:endParaRPr lang="en-US" altLang="ko-KR" sz="1200" dirty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ja-JP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エンジニア</a:t>
              </a:r>
              <a:endParaRPr lang="ko-KR" altLang="en-US" sz="1200" dirty="0">
                <a:solidFill>
                  <a:schemeClr val="bg1"/>
                </a:solidFill>
                <a:latin typeface="MS Mincho" pitchFamily="49" charset="-128"/>
              </a:endParaRPr>
            </a:p>
          </p:txBody>
        </p:sp>
      </p:grpSp>
      <p:sp>
        <p:nvSpPr>
          <p:cNvPr id="203" name="TextBox 202">
            <a:extLst>
              <a:ext uri="{FF2B5EF4-FFF2-40B4-BE49-F238E27FC236}">
                <a16:creationId xmlns="" xmlns:a16="http://schemas.microsoft.com/office/drawing/2014/main" id="{CEF8AD70-1294-402C-9452-7E1D2D68A052}"/>
              </a:ext>
            </a:extLst>
          </p:cNvPr>
          <p:cNvSpPr txBox="1"/>
          <p:nvPr/>
        </p:nvSpPr>
        <p:spPr>
          <a:xfrm>
            <a:off x="3209773" y="4179578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rPr>
              <a:t>2015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MS Mincho" pitchFamily="49" charset="-128"/>
              <a:ea typeface="MS Mincho" pitchFamily="49" charset="-128"/>
              <a:cs typeface="Calibri" pitchFamily="34" charset="0"/>
            </a:endParaRPr>
          </a:p>
        </p:txBody>
      </p:sp>
      <p:sp>
        <p:nvSpPr>
          <p:cNvPr id="204" name="Oval 203">
            <a:extLst>
              <a:ext uri="{FF2B5EF4-FFF2-40B4-BE49-F238E27FC236}">
                <a16:creationId xmlns="" xmlns:a16="http://schemas.microsoft.com/office/drawing/2014/main" id="{C7E0D45A-53D9-4D15-BE69-5ED8F2962C11}"/>
              </a:ext>
            </a:extLst>
          </p:cNvPr>
          <p:cNvSpPr/>
          <p:nvPr/>
        </p:nvSpPr>
        <p:spPr>
          <a:xfrm rot="10800000" flipH="1">
            <a:off x="8174045" y="3742298"/>
            <a:ext cx="261716" cy="261716"/>
          </a:xfrm>
          <a:prstGeom prst="ellipse">
            <a:avLst/>
          </a:pr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5" name="Rounded Rectangle 8">
            <a:extLst>
              <a:ext uri="{FF2B5EF4-FFF2-40B4-BE49-F238E27FC236}">
                <a16:creationId xmlns="" xmlns:a16="http://schemas.microsoft.com/office/drawing/2014/main" id="{8E464A0F-8E57-41CB-BD36-84568D147685}"/>
              </a:ext>
            </a:extLst>
          </p:cNvPr>
          <p:cNvSpPr/>
          <p:nvPr/>
        </p:nvSpPr>
        <p:spPr>
          <a:xfrm rot="10800000">
            <a:off x="7674833" y="1485719"/>
            <a:ext cx="1260140" cy="2065924"/>
          </a:xfrm>
          <a:custGeom>
            <a:avLst/>
            <a:gdLst/>
            <a:ahLst/>
            <a:cxnLst/>
            <a:rect l="l" t="t" r="r" b="b"/>
            <a:pathLst>
              <a:path w="1260140" h="1872209">
                <a:moveTo>
                  <a:pt x="630071" y="0"/>
                </a:moveTo>
                <a:lnTo>
                  <a:pt x="799749" y="292548"/>
                </a:lnTo>
                <a:lnTo>
                  <a:pt x="1107260" y="292548"/>
                </a:lnTo>
                <a:cubicBezTo>
                  <a:pt x="1191693" y="292548"/>
                  <a:pt x="1260140" y="360995"/>
                  <a:pt x="1260140" y="445428"/>
                </a:cubicBezTo>
                <a:lnTo>
                  <a:pt x="1260140" y="1719329"/>
                </a:lnTo>
                <a:cubicBezTo>
                  <a:pt x="1260140" y="1803762"/>
                  <a:pt x="1191693" y="1872209"/>
                  <a:pt x="1107260" y="1872209"/>
                </a:cubicBezTo>
                <a:lnTo>
                  <a:pt x="152880" y="1872209"/>
                </a:lnTo>
                <a:cubicBezTo>
                  <a:pt x="68447" y="1872209"/>
                  <a:pt x="0" y="1803762"/>
                  <a:pt x="0" y="1719329"/>
                </a:cubicBezTo>
                <a:lnTo>
                  <a:pt x="0" y="445428"/>
                </a:lnTo>
                <a:cubicBezTo>
                  <a:pt x="0" y="360995"/>
                  <a:pt x="68447" y="292548"/>
                  <a:pt x="152880" y="292548"/>
                </a:cubicBezTo>
                <a:lnTo>
                  <a:pt x="460393" y="292548"/>
                </a:lnTo>
                <a:close/>
              </a:path>
            </a:pathLst>
          </a:cu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06" name="그룹 2">
            <a:extLst>
              <a:ext uri="{FF2B5EF4-FFF2-40B4-BE49-F238E27FC236}">
                <a16:creationId xmlns="" xmlns:a16="http://schemas.microsoft.com/office/drawing/2014/main" id="{DCAF6133-5EBC-4311-BC6E-65FDA1605BAF}"/>
              </a:ext>
            </a:extLst>
          </p:cNvPr>
          <p:cNvGrpSpPr/>
          <p:nvPr/>
        </p:nvGrpSpPr>
        <p:grpSpPr>
          <a:xfrm>
            <a:off x="7674833" y="1666170"/>
            <a:ext cx="1260140" cy="955619"/>
            <a:chOff x="5688124" y="1632641"/>
            <a:chExt cx="1260140" cy="955619"/>
          </a:xfrm>
        </p:grpSpPr>
        <p:sp>
          <p:nvSpPr>
            <p:cNvPr id="207" name="TextBox 206">
              <a:extLst>
                <a:ext uri="{FF2B5EF4-FFF2-40B4-BE49-F238E27FC236}">
                  <a16:creationId xmlns="" xmlns:a16="http://schemas.microsoft.com/office/drawing/2014/main" id="{C1C18E43-78BD-4297-8E69-0655123E5A76}"/>
                </a:ext>
              </a:extLst>
            </p:cNvPr>
            <p:cNvSpPr txBox="1"/>
            <p:nvPr/>
          </p:nvSpPr>
          <p:spPr>
            <a:xfrm>
              <a:off x="5688124" y="1632641"/>
              <a:ext cx="12601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200" b="1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  <a:cs typeface="Calibri" pitchFamily="34" charset="0"/>
                </a:rPr>
                <a:t>ワーキ</a:t>
              </a:r>
              <a:r>
                <a:rPr lang="ja-JP" altLang="en-US" sz="1200" b="1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  <a:cs typeface="Calibri" pitchFamily="34" charset="0"/>
                </a:rPr>
                <a:t>ング</a:t>
              </a:r>
              <a:endParaRPr lang="en-US" altLang="ja-JP" sz="1200" b="1" dirty="0" smtClean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endParaRPr>
            </a:p>
            <a:p>
              <a:pPr algn="ctr"/>
              <a:r>
                <a:rPr lang="ja-JP" altLang="en-US" sz="1200" b="1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  <a:cs typeface="Calibri" pitchFamily="34" charset="0"/>
                </a:rPr>
                <a:t>ホ</a:t>
              </a:r>
              <a:r>
                <a:rPr lang="ja-JP" altLang="en-US" sz="1200" b="1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  <a:cs typeface="Calibri" pitchFamily="34" charset="0"/>
                </a:rPr>
                <a:t>リデー</a:t>
              </a:r>
              <a:endParaRPr lang="ko-KR" altLang="en-US" sz="1200" b="1" dirty="0">
                <a:solidFill>
                  <a:schemeClr val="bg1"/>
                </a:solidFill>
                <a:latin typeface="MS Mincho" pitchFamily="49" charset="-128"/>
                <a:cs typeface="Calibri" pitchFamily="34" charset="0"/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="" xmlns:a16="http://schemas.microsoft.com/office/drawing/2014/main" id="{1FCAE4F0-CC2A-498D-9308-AD52F5F01B4B}"/>
                </a:ext>
              </a:extLst>
            </p:cNvPr>
            <p:cNvSpPr txBox="1"/>
            <p:nvPr/>
          </p:nvSpPr>
          <p:spPr>
            <a:xfrm>
              <a:off x="5688124" y="1941929"/>
              <a:ext cx="12601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200" dirty="0" smtClean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en-US" altLang="ko-KR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1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MS Mincho" pitchFamily="49" charset="-128"/>
                </a:rPr>
                <a:t>年間</a:t>
              </a:r>
              <a:endParaRPr lang="en-US" altLang="ja-JP" sz="1200" dirty="0" smtClean="0"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endParaRPr>
            </a:p>
            <a:p>
              <a:pPr algn="ctr"/>
              <a:r>
                <a:rPr lang="ja-JP" altLang="en-US" sz="1200" dirty="0" smtClean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オ</a:t>
              </a:r>
              <a:r>
                <a:rPr lang="ja-JP" altLang="en-US" sz="1200" dirty="0">
                  <a:solidFill>
                    <a:schemeClr val="bg1"/>
                  </a:solidFill>
                  <a:latin typeface="MS Mincho" pitchFamily="49" charset="-128"/>
                  <a:ea typeface="MS Mincho" pitchFamily="49" charset="-128"/>
                </a:rPr>
                <a:t>ーストラリア</a:t>
              </a:r>
              <a:endParaRPr lang="ko-KR" altLang="en-US" sz="1200" dirty="0">
                <a:solidFill>
                  <a:schemeClr val="bg1"/>
                </a:solidFill>
                <a:latin typeface="MS Mincho" pitchFamily="49" charset="-128"/>
              </a:endParaRPr>
            </a:p>
          </p:txBody>
        </p:sp>
      </p:grpSp>
      <p:sp>
        <p:nvSpPr>
          <p:cNvPr id="209" name="TextBox 208">
            <a:extLst>
              <a:ext uri="{FF2B5EF4-FFF2-40B4-BE49-F238E27FC236}">
                <a16:creationId xmlns="" xmlns:a16="http://schemas.microsoft.com/office/drawing/2014/main" id="{0053E225-6961-4286-8ABC-226513B8FA7B}"/>
              </a:ext>
            </a:extLst>
          </p:cNvPr>
          <p:cNvSpPr txBox="1"/>
          <p:nvPr/>
        </p:nvSpPr>
        <p:spPr>
          <a:xfrm>
            <a:off x="7674833" y="4178744"/>
            <a:ext cx="1260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S Mincho" pitchFamily="49" charset="-128"/>
                <a:ea typeface="MS Mincho" pitchFamily="49" charset="-128"/>
                <a:cs typeface="Calibri" pitchFamily="34" charset="0"/>
              </a:rPr>
              <a:t>2018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MS Mincho" pitchFamily="49" charset="-128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67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8523796" y="1430131"/>
            <a:ext cx="2560320" cy="47559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200" b="1" kern="0" spc="-132" dirty="0" smtClean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200" b="1" kern="0" spc="-132" dirty="0" err="1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SupporterS</a:t>
            </a: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のメイン機能</a:t>
            </a:r>
            <a:endParaRPr lang="en-US" altLang="ko-KR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endParaRPr lang="en-US" altLang="ko-KR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ユーザー親和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　　　インターフェー</a:t>
            </a:r>
            <a:r>
              <a:rPr lang="ja-JP" altLang="en-US" sz="1200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スの開</a:t>
            </a: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発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ko-KR" altLang="en-US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나눔스퀘어 Bold" panose="020B0600000101010101" pitchFamily="50" charset="-127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en-US" altLang="ko-KR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 </a:t>
            </a: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商品に説明を詰めて投資を望む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　　　　その商品に支援を引き出す。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endParaRPr lang="en-US" altLang="ko-KR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活性化した時、多くの交流活動を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　　　基盤に肯定的な效果を期待。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endParaRPr lang="en-US" altLang="ko-KR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pPr marL="250517" indent="-250517">
              <a:buFont typeface="Arial" panose="020B0604020202020204" pitchFamily="34" charset="0"/>
              <a:buChar char="•"/>
            </a:pPr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また、アンケート機能を通じて</a:t>
            </a:r>
            <a:endParaRPr lang="en-US" altLang="ja-JP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</a:endParaRPr>
          </a:p>
          <a:p>
            <a:r>
              <a:rPr lang="ja-JP" altLang="en-US" sz="12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</a:rPr>
              <a:t>　　　消費者の反応を確認できる。</a:t>
            </a:r>
            <a:endParaRPr lang="ko-KR" altLang="en-US" sz="12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나눔스퀘어 Bold" panose="020B0600000101010101" pitchFamily="50" charset="-127"/>
            </a:endParaRPr>
          </a:p>
          <a:p>
            <a:pPr algn="ctr"/>
            <a:endParaRPr lang="ko-KR" altLang="en-US" sz="1200" dirty="0">
              <a:latin typeface="MS Mincho" pitchFamily="49" charset="-128"/>
            </a:endParaRPr>
          </a:p>
        </p:txBody>
      </p:sp>
      <p:pic>
        <p:nvPicPr>
          <p:cNvPr id="11" name="Picture 2" descr="D:\GoodDeV Final Document_日 복사본\inventorSho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35" t="22559" r="22954" b="32724"/>
          <a:stretch/>
        </p:blipFill>
        <p:spPr bwMode="auto">
          <a:xfrm>
            <a:off x="338913" y="1747079"/>
            <a:ext cx="6392986" cy="347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타원 11"/>
          <p:cNvSpPr/>
          <p:nvPr/>
        </p:nvSpPr>
        <p:spPr>
          <a:xfrm>
            <a:off x="9028702" y="1630018"/>
            <a:ext cx="1534601" cy="63389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MS Mincho" pitchFamily="49" charset="-128"/>
                <a:ea typeface="MS Mincho" pitchFamily="49" charset="-128"/>
              </a:rPr>
              <a:t>クラウ</a:t>
            </a:r>
            <a:r>
              <a:rPr lang="ja-JP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MS Mincho" pitchFamily="49" charset="-128"/>
                <a:ea typeface="MS Mincho" pitchFamily="49" charset="-128"/>
              </a:rPr>
              <a:t>ド</a:t>
            </a:r>
            <a:endParaRPr lang="en-US" altLang="ja-JP" sz="11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accent2">
                  <a:lumMod val="75000"/>
                </a:schemeClr>
              </a:solidFill>
              <a:latin typeface="MS Mincho" pitchFamily="49" charset="-128"/>
              <a:ea typeface="MS Mincho" pitchFamily="49" charset="-128"/>
            </a:endParaRPr>
          </a:p>
          <a:p>
            <a:pPr algn="ctr"/>
            <a:r>
              <a:rPr lang="ja-JP" altLang="en-US" sz="1100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MS Mincho" pitchFamily="49" charset="-128"/>
                <a:ea typeface="MS Mincho" pitchFamily="49" charset="-128"/>
              </a:rPr>
              <a:t>ファンデ</a:t>
            </a:r>
            <a:r>
              <a:rPr lang="ja-JP" altLang="en-US" sz="1100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MS Mincho" pitchFamily="49" charset="-128"/>
                <a:ea typeface="MS Mincho" pitchFamily="49" charset="-128"/>
              </a:rPr>
              <a:t>ィング</a:t>
            </a:r>
            <a:endParaRPr lang="ko-KR" altLang="en-US" sz="1600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accent2">
                  <a:lumMod val="75000"/>
                </a:schemeClr>
              </a:solidFill>
              <a:latin typeface="MS Mincho" pitchFamily="49" charset="-128"/>
              <a:ea typeface="나눔스퀘어 Bold" panose="020B0600000101010101" pitchFamily="50" charset="-127"/>
            </a:endParaRP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 smtClean="0">
                <a:latin typeface="MS Mincho" pitchFamily="49" charset="-128"/>
                <a:ea typeface="MS Mincho" pitchFamily="49" charset="-128"/>
              </a:rPr>
              <a:t>SupporterS</a:t>
            </a:r>
            <a:r>
              <a:rPr lang="ja-JP" altLang="en-US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MS Mincho" pitchFamily="49" charset="-128"/>
                <a:ea typeface="MS Mincho" pitchFamily="49" charset="-128"/>
              </a:rPr>
              <a:t>のプロジェクト</a:t>
            </a:r>
            <a:endParaRPr lang="ko-KR" altLang="en-US" dirty="0">
              <a:latin typeface="MS Mincho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101">
            <a:extLst>
              <a:ext uri="{FF2B5EF4-FFF2-40B4-BE49-F238E27FC236}">
                <a16:creationId xmlns="" xmlns:a16="http://schemas.microsoft.com/office/drawing/2014/main" id="{8EE1B49C-9C4D-43C9-A3C9-AF3D8E48F69F}"/>
              </a:ext>
            </a:extLst>
          </p:cNvPr>
          <p:cNvSpPr/>
          <p:nvPr/>
        </p:nvSpPr>
        <p:spPr>
          <a:xfrm>
            <a:off x="1015752" y="1176966"/>
            <a:ext cx="2403310" cy="1950102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모서리가 둥근 직사각형 101">
            <a:extLst>
              <a:ext uri="{FF2B5EF4-FFF2-40B4-BE49-F238E27FC236}">
                <a16:creationId xmlns="" xmlns:a16="http://schemas.microsoft.com/office/drawing/2014/main" id="{8EE1B49C-9C4D-43C9-A3C9-AF3D8E48F69F}"/>
              </a:ext>
            </a:extLst>
          </p:cNvPr>
          <p:cNvSpPr/>
          <p:nvPr/>
        </p:nvSpPr>
        <p:spPr>
          <a:xfrm>
            <a:off x="4601887" y="1191371"/>
            <a:ext cx="2403310" cy="1921292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Picture 2" descr="C:\Users\Guung\Desktop\새 폴더 Good Dev\GoodDeV Final Document_日 복사본\5)ER_DIer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29" b="-666"/>
          <a:stretch/>
        </p:blipFill>
        <p:spPr bwMode="auto">
          <a:xfrm>
            <a:off x="5369682" y="3703274"/>
            <a:ext cx="5262091" cy="2730063"/>
          </a:xfrm>
          <a:prstGeom prst="roundRect">
            <a:avLst>
              <a:gd name="adj" fmla="val 11111"/>
            </a:avLst>
          </a:prstGeom>
          <a:blipFill>
            <a:blip r:embed="rId3"/>
            <a:stretch>
              <a:fillRect/>
            </a:stretch>
          </a:blipFill>
          <a:ln w="63500">
            <a:solidFill>
              <a:schemeClr val="accent4">
                <a:lumMod val="20000"/>
                <a:lumOff val="80000"/>
              </a:schemeClr>
            </a:solidFill>
          </a:ln>
          <a:extLst/>
        </p:spPr>
      </p:pic>
      <p:sp>
        <p:nvSpPr>
          <p:cNvPr id="11" name="모서리가 둥근 직사각형 101">
            <a:extLst>
              <a:ext uri="{FF2B5EF4-FFF2-40B4-BE49-F238E27FC236}">
                <a16:creationId xmlns="" xmlns:a16="http://schemas.microsoft.com/office/drawing/2014/main" id="{8EE1B49C-9C4D-43C9-A3C9-AF3D8E48F69F}"/>
              </a:ext>
            </a:extLst>
          </p:cNvPr>
          <p:cNvSpPr/>
          <p:nvPr/>
        </p:nvSpPr>
        <p:spPr>
          <a:xfrm>
            <a:off x="8141995" y="1178463"/>
            <a:ext cx="2489780" cy="1950102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65" tIns="40083" rIns="80165" bIns="40083" rtlCol="0" anchor="ctr"/>
          <a:lstStyle/>
          <a:p>
            <a:pPr algn="ctr"/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751" y="3703274"/>
            <a:ext cx="3586135" cy="2730063"/>
          </a:xfrm>
          <a:prstGeom prst="roundRect">
            <a:avLst>
              <a:gd name="adj" fmla="val 11111"/>
            </a:avLst>
          </a:prstGeom>
          <a:blipFill>
            <a:blip r:embed="rId3"/>
            <a:stretch>
              <a:fillRect/>
            </a:stretch>
          </a:blipFill>
          <a:ln w="63500">
            <a:solidFill>
              <a:schemeClr val="accent4">
                <a:lumMod val="20000"/>
                <a:lumOff val="80000"/>
              </a:schemeClr>
            </a:solidFill>
          </a:ln>
        </p:spPr>
      </p:pic>
      <p:cxnSp>
        <p:nvCxnSpPr>
          <p:cNvPr id="16" name="직선 화살표 연결선 15"/>
          <p:cNvCxnSpPr>
            <a:stCxn id="7" idx="3"/>
            <a:endCxn id="8" idx="1"/>
          </p:cNvCxnSpPr>
          <p:nvPr/>
        </p:nvCxnSpPr>
        <p:spPr>
          <a:xfrm>
            <a:off x="3419062" y="2152017"/>
            <a:ext cx="118282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8" idx="3"/>
            <a:endCxn id="11" idx="1"/>
          </p:cNvCxnSpPr>
          <p:nvPr/>
        </p:nvCxnSpPr>
        <p:spPr>
          <a:xfrm>
            <a:off x="7005197" y="2152017"/>
            <a:ext cx="1136798" cy="14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11" idx="2"/>
            <a:endCxn id="13" idx="0"/>
          </p:cNvCxnSpPr>
          <p:nvPr/>
        </p:nvCxnSpPr>
        <p:spPr>
          <a:xfrm rot="5400000">
            <a:off x="5810498" y="126886"/>
            <a:ext cx="574709" cy="6578066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13" idx="3"/>
            <a:endCxn id="10" idx="1"/>
          </p:cNvCxnSpPr>
          <p:nvPr/>
        </p:nvCxnSpPr>
        <p:spPr>
          <a:xfrm>
            <a:off x="4601886" y="5068306"/>
            <a:ext cx="76779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텍스트 개체 틀 3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MS Mincho" pitchFamily="49" charset="-128"/>
                <a:ea typeface="MS Mincho" pitchFamily="49" charset="-128"/>
              </a:rPr>
              <a:t>プロジェクト</a:t>
            </a:r>
            <a:r>
              <a:rPr lang="ja-JP" altLang="en-US" b="1" kern="0" spc="-132" dirty="0" smtClean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MS Mincho" pitchFamily="49" charset="-128"/>
                <a:ea typeface="MS Mincho" pitchFamily="49" charset="-128"/>
              </a:rPr>
              <a:t>の</a:t>
            </a:r>
            <a:r>
              <a:rPr lang="ja-JP" altLang="en-US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latin typeface="MS Mincho" pitchFamily="49" charset="-128"/>
                <a:ea typeface="MS Mincho" pitchFamily="49" charset="-128"/>
              </a:rPr>
              <a:t>担当分野</a:t>
            </a:r>
            <a:endParaRPr lang="ko-KR" altLang="en-US" dirty="0">
              <a:latin typeface="MS Mincho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138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1685677"/>
            <a:ext cx="12192000" cy="259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23">
              <a:lnSpc>
                <a:spcPct val="90000"/>
              </a:lnSpc>
              <a:spcBef>
                <a:spcPts val="1000"/>
              </a:spcBef>
            </a:pPr>
            <a:r>
              <a:rPr lang="ja-JP" altLang="en-US" sz="54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ご</a:t>
            </a:r>
            <a:r>
              <a:rPr lang="ja-JP" altLang="en-US" sz="54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清聴下さって</a:t>
            </a:r>
            <a:r>
              <a:rPr lang="ja-JP" altLang="en-US" sz="54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。</a:t>
            </a:r>
            <a:endParaRPr lang="en-US" altLang="ja-JP" sz="54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  <a:cs typeface="Arial" pitchFamily="34" charset="0"/>
            </a:endParaRPr>
          </a:p>
          <a:p>
            <a:pPr algn="ctr" defTabSz="914423">
              <a:lnSpc>
                <a:spcPct val="90000"/>
              </a:lnSpc>
              <a:spcBef>
                <a:spcPts val="1000"/>
              </a:spcBef>
            </a:pPr>
            <a:endParaRPr lang="en-US" altLang="ja-JP" sz="54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  <a:cs typeface="Arial" pitchFamily="34" charset="0"/>
            </a:endParaRPr>
          </a:p>
          <a:p>
            <a:pPr algn="ctr" defTabSz="914423">
              <a:lnSpc>
                <a:spcPct val="90000"/>
              </a:lnSpc>
              <a:spcBef>
                <a:spcPts val="1000"/>
              </a:spcBef>
            </a:pPr>
            <a:r>
              <a:rPr lang="ja-JP" altLang="en-US" sz="5400" b="1" kern="0" spc="-132" dirty="0">
                <a:ln>
                  <a:solidFill>
                    <a:schemeClr val="bg1">
                      <a:lumMod val="6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S Mincho" pitchFamily="49" charset="-128"/>
                <a:ea typeface="MS Mincho" pitchFamily="49" charset="-128"/>
                <a:cs typeface="Arial" pitchFamily="34" charset="0"/>
              </a:rPr>
              <a:t>ありがとうございました。</a:t>
            </a:r>
            <a:endParaRPr lang="ko-KR" altLang="en-US" sz="5400" b="1" kern="0" spc="-132" dirty="0">
              <a:ln>
                <a:solidFill>
                  <a:schemeClr val="bg1">
                    <a:lumMod val="65000"/>
                    <a:alpha val="0"/>
                  </a:schemeClr>
                </a:solidFill>
              </a:ln>
              <a:solidFill>
                <a:schemeClr val="bg1"/>
              </a:solidFill>
              <a:latin typeface="MS Mincho" pitchFamily="49" charset="-128"/>
              <a:ea typeface="MS Mincho" pitchFamily="49" charset="-128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39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OCIAL MEDI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4676</TotalTime>
  <Words>134</Words>
  <Application>Microsoft Office PowerPoint</Application>
  <PresentationFormat>사용자 지정</PresentationFormat>
  <Paragraphs>50</Paragraphs>
  <Slides>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3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user</cp:lastModifiedBy>
  <cp:revision>143</cp:revision>
  <dcterms:created xsi:type="dcterms:W3CDTF">2018-04-24T17:14:44Z</dcterms:created>
  <dcterms:modified xsi:type="dcterms:W3CDTF">2019-10-13T07:37:45Z</dcterms:modified>
</cp:coreProperties>
</file>

<file path=docProps/thumbnail.jpeg>
</file>